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806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4300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772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36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7576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2551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1817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1979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999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441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306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DE9CE-4F12-4F2E-8199-BC8D4632E3D7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F99C1-6D82-4A2B-BAF8-36BA7186849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757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300"/>
            <a:ext cx="8915400" cy="67437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037982" y="967409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这个是别人共享的爱快小白</a:t>
            </a:r>
            <a:endParaRPr lang="en-US" altLang="zh-CN" dirty="0" smtClean="0"/>
          </a:p>
          <a:p>
            <a:r>
              <a:rPr lang="en-US" altLang="zh-CN" dirty="0" smtClean="0"/>
              <a:t>MT7620A</a:t>
            </a:r>
            <a:r>
              <a:rPr lang="zh-CN" altLang="en-US" dirty="0" smtClean="0"/>
              <a:t>编程器固件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9037982" y="1613740"/>
            <a:ext cx="2244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00-0C-43-76-20-77</a:t>
            </a:r>
          </a:p>
          <a:p>
            <a:r>
              <a:rPr lang="zh-CN" altLang="en-US" dirty="0" smtClean="0"/>
              <a:t>是</a:t>
            </a:r>
            <a:r>
              <a:rPr lang="en-US" altLang="zh-CN" dirty="0" smtClean="0"/>
              <a:t>WAN</a:t>
            </a:r>
            <a:r>
              <a:rPr lang="zh-CN" altLang="en-US" dirty="0" smtClean="0"/>
              <a:t>口的</a:t>
            </a:r>
            <a:r>
              <a:rPr lang="en-US" altLang="zh-CN" dirty="0" smtClean="0"/>
              <a:t>mac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9037982" y="2260071"/>
            <a:ext cx="2244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00-0C-43-76-20-66</a:t>
            </a:r>
          </a:p>
          <a:p>
            <a:r>
              <a:rPr lang="zh-CN" altLang="en-US" dirty="0" smtClean="0"/>
              <a:t>是</a:t>
            </a:r>
            <a:r>
              <a:rPr lang="en-US" altLang="zh-CN" dirty="0"/>
              <a:t>L</a:t>
            </a:r>
            <a:r>
              <a:rPr lang="en-US" altLang="zh-CN" dirty="0" smtClean="0"/>
              <a:t>AN</a:t>
            </a:r>
            <a:r>
              <a:rPr lang="zh-CN" altLang="en-US" dirty="0" smtClean="0"/>
              <a:t>口的</a:t>
            </a:r>
            <a:r>
              <a:rPr lang="en-US" altLang="zh-CN" dirty="0" smtClean="0"/>
              <a:t>mac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9037982" y="3030463"/>
            <a:ext cx="2808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WAN</a:t>
            </a:r>
            <a:r>
              <a:rPr lang="zh-CN" altLang="en-US" dirty="0" smtClean="0"/>
              <a:t>口</a:t>
            </a:r>
            <a:r>
              <a:rPr lang="en-US" altLang="zh-CN" dirty="0" smtClean="0"/>
              <a:t>MAC</a:t>
            </a:r>
            <a:r>
              <a:rPr lang="zh-CN" altLang="en-US" dirty="0" smtClean="0"/>
              <a:t>和</a:t>
            </a:r>
            <a:r>
              <a:rPr lang="en-US" altLang="zh-CN" dirty="0" smtClean="0"/>
              <a:t>LAN</a:t>
            </a:r>
            <a:r>
              <a:rPr lang="zh-CN" altLang="en-US" dirty="0" smtClean="0"/>
              <a:t>口</a:t>
            </a:r>
            <a:r>
              <a:rPr lang="en-US" altLang="zh-CN" dirty="0" smtClean="0"/>
              <a:t>MAC</a:t>
            </a:r>
          </a:p>
          <a:p>
            <a:r>
              <a:rPr lang="zh-CN" altLang="en-US" dirty="0" smtClean="0"/>
              <a:t>在</a:t>
            </a:r>
            <a:r>
              <a:rPr lang="en-US" altLang="zh-CN" dirty="0" smtClean="0"/>
              <a:t>Breed</a:t>
            </a:r>
            <a:r>
              <a:rPr lang="zh-CN" altLang="en-US" dirty="0" smtClean="0"/>
              <a:t>上也能修改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9037982" y="3800855"/>
            <a:ext cx="2845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GWID</a:t>
            </a:r>
            <a:r>
              <a:rPr lang="zh-CN" altLang="en-US" dirty="0" smtClean="0"/>
              <a:t>必须进入编程器固件</a:t>
            </a:r>
            <a:endParaRPr lang="en-US" altLang="zh-CN" dirty="0" smtClean="0"/>
          </a:p>
          <a:p>
            <a:r>
              <a:rPr lang="zh-CN" altLang="en-US" dirty="0" smtClean="0"/>
              <a:t>手动更改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3769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300"/>
            <a:ext cx="8915400" cy="67437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037982" y="715618"/>
            <a:ext cx="2153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这两组就是</a:t>
            </a:r>
            <a:r>
              <a:rPr lang="en-US" altLang="zh-CN" dirty="0" smtClean="0"/>
              <a:t>GWID</a:t>
            </a:r>
            <a:r>
              <a:rPr lang="zh-CN" altLang="en-US" dirty="0"/>
              <a:t>了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852624" y="1325219"/>
            <a:ext cx="33393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 smtClean="0"/>
              <a:t>在路由器后台完整表示为</a:t>
            </a:r>
            <a:endParaRPr lang="en-US" altLang="zh-CN" sz="1600" dirty="0" smtClean="0"/>
          </a:p>
          <a:p>
            <a:r>
              <a:rPr lang="en-US" altLang="zh-CN" sz="1600" dirty="0" smtClean="0"/>
              <a:t>01fdbd5e0107f9612a041cbed85a35</a:t>
            </a:r>
          </a:p>
          <a:p>
            <a:r>
              <a:rPr lang="zh-CN" altLang="en-US" sz="1600" dirty="0" smtClean="0"/>
              <a:t>共</a:t>
            </a:r>
            <a:r>
              <a:rPr lang="en-US" altLang="zh-CN" sz="1600" dirty="0" smtClean="0"/>
              <a:t>32</a:t>
            </a:r>
            <a:r>
              <a:rPr lang="zh-CN" altLang="en-US" sz="1600" dirty="0" smtClean="0"/>
              <a:t>为字符</a:t>
            </a:r>
            <a:endParaRPr lang="zh-CN" altLang="en-US" sz="1600" dirty="0"/>
          </a:p>
        </p:txBody>
      </p:sp>
      <p:sp>
        <p:nvSpPr>
          <p:cNvPr id="7" name="文本框 6"/>
          <p:cNvSpPr txBox="1"/>
          <p:nvPr/>
        </p:nvSpPr>
        <p:spPr>
          <a:xfrm>
            <a:off x="8852624" y="2396485"/>
            <a:ext cx="3187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修改的时候我们分两组去修改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78865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" y="-123825"/>
            <a:ext cx="11858625" cy="71056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8256104" y="1961322"/>
            <a:ext cx="325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直接修改就行，就是这么简单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62440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" y="-123825"/>
            <a:ext cx="11858625" cy="71056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248939" y="1908313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第二组也是一样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2740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403" y="0"/>
            <a:ext cx="6334125" cy="35814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62325"/>
            <a:ext cx="8915400" cy="349567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8309499" y="1402672"/>
            <a:ext cx="89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原来的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9339309" y="4864963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修改后的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9508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491448" y="1455938"/>
            <a:ext cx="5383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修改完后，再进入</a:t>
            </a:r>
            <a:r>
              <a:rPr lang="en-US" altLang="zh-CN" dirty="0" smtClean="0"/>
              <a:t>breed</a:t>
            </a:r>
            <a:r>
              <a:rPr lang="zh-CN" altLang="en-US" dirty="0" smtClean="0"/>
              <a:t>里面刷编程器固件就可以了</a:t>
            </a:r>
            <a:endParaRPr lang="en-US" altLang="zh-CN" dirty="0" smtClean="0"/>
          </a:p>
        </p:txBody>
      </p:sp>
      <p:sp>
        <p:nvSpPr>
          <p:cNvPr id="5" name="文本框 4"/>
          <p:cNvSpPr txBox="1"/>
          <p:nvPr/>
        </p:nvSpPr>
        <p:spPr>
          <a:xfrm>
            <a:off x="1491448" y="2565647"/>
            <a:ext cx="898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这里有个需要注意的地方，</a:t>
            </a:r>
            <a:r>
              <a:rPr lang="en-US" altLang="zh-CN" dirty="0" smtClean="0"/>
              <a:t>GWID</a:t>
            </a:r>
            <a:r>
              <a:rPr lang="zh-CN" altLang="en-US" dirty="0" smtClean="0"/>
              <a:t>是保存在</a:t>
            </a:r>
            <a:r>
              <a:rPr lang="en-US" altLang="zh-CN" dirty="0" err="1" smtClean="0"/>
              <a:t>epprom</a:t>
            </a:r>
            <a:r>
              <a:rPr lang="zh-CN" altLang="en-US" dirty="0" smtClean="0"/>
              <a:t>或者</a:t>
            </a:r>
            <a:r>
              <a:rPr lang="en-US" altLang="zh-CN" dirty="0" smtClean="0"/>
              <a:t>art</a:t>
            </a:r>
            <a:r>
              <a:rPr lang="zh-CN" altLang="en-US" dirty="0" smtClean="0"/>
              <a:t>里面的，刷编程器固件的时候</a:t>
            </a:r>
            <a:endParaRPr lang="en-US" altLang="zh-CN" dirty="0" smtClean="0"/>
          </a:p>
          <a:p>
            <a:r>
              <a:rPr lang="zh-CN" altLang="en-US" dirty="0" smtClean="0"/>
              <a:t>不勾选保留</a:t>
            </a:r>
            <a:r>
              <a:rPr lang="en-US" altLang="zh-CN" dirty="0" err="1" smtClean="0"/>
              <a:t>epprom</a:t>
            </a:r>
            <a:r>
              <a:rPr lang="zh-CN" altLang="en-US" dirty="0" smtClean="0"/>
              <a:t>或者</a:t>
            </a:r>
            <a:r>
              <a:rPr lang="en-US" altLang="zh-CN" dirty="0" smtClean="0"/>
              <a:t>art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491448" y="3268722"/>
            <a:ext cx="91871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因此可以先这样做，先把自己本机的</a:t>
            </a:r>
            <a:r>
              <a:rPr lang="en-US" altLang="zh-CN" dirty="0" err="1" smtClean="0"/>
              <a:t>epprom</a:t>
            </a:r>
            <a:r>
              <a:rPr lang="zh-CN" altLang="en-US" dirty="0" smtClean="0"/>
              <a:t>刷进固件里面，然后备份自己的编程器固件</a:t>
            </a:r>
            <a:endParaRPr lang="en-US" altLang="zh-CN" dirty="0" smtClean="0"/>
          </a:p>
          <a:p>
            <a:r>
              <a:rPr lang="zh-CN" altLang="en-US" dirty="0" smtClean="0"/>
              <a:t>再修改这个编程器固件，然后再刷这个编程器固件，这样就能完美适配自己的路由器了，</a:t>
            </a:r>
            <a:endParaRPr lang="en-US" altLang="zh-CN" dirty="0" smtClean="0"/>
          </a:p>
          <a:p>
            <a:r>
              <a:rPr lang="zh-CN" altLang="en-US" dirty="0" smtClean="0"/>
              <a:t>就没有找不到无线，或者网口无法使用的问题了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491448" y="213957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重点：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1789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201</Words>
  <Application>Microsoft Office PowerPoint</Application>
  <PresentationFormat>宽屏</PresentationFormat>
  <Paragraphs>26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PC</cp:lastModifiedBy>
  <cp:revision>5</cp:revision>
  <dcterms:created xsi:type="dcterms:W3CDTF">2023-02-15T00:42:27Z</dcterms:created>
  <dcterms:modified xsi:type="dcterms:W3CDTF">2023-02-15T01:36:34Z</dcterms:modified>
</cp:coreProperties>
</file>